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CONFIDENTIAL · EXECUTIVE TECHNICAL DOSSIER  •  MODULE 01  •  SLIDE 1/12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The Organic API Surface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Powered by Self-Negotiating Agentic Advocates &amp; TypeSafe Jev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The Paradigm Shift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Transitioning software from static REST/GraphQL endpoints to a living, self-negotiating API organism that discovers, adapts, and auto-tunes itself.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The Architecture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Agentic advocates representing opposing organizational forces (Security, User, Cost, Velocity) continuously negotiating state via sub-32ms TypeSafe Jev primitives.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The Commercial Impact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Guarantees 100% schema validity, zero-egress hardware containment, and zero 5xx errors at saturation—unlocking $150k–$750k Fortune 500 contracts.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Open with high conviction. Frame the shift from dumb JSON pipes to an organic, self-regulating nervous system. Position this as the enterprise backbone Lovable and high-growth AI companies need.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AGENDA &amp; TAXONOMY  •  MODULE 02  •  SLIDE 2/12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Executive Table of 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Engineering Rigor Meets Commercial Mastery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Part 1: The Multi-Agent Organism (Slides 3–5)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The biological thesis: Generative Heart (Lovable) meets Sovereign Brain (EngineWare), driven by Analyst-Critic-Synthesizer multi-model deliberation.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Part 2: Self-Negotiating Advocates &amp; Pacing (Slides 6–8)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Balancing Candidate, CISO, and Cost advocates through adaptive admission control, jittered backpressure, and zero-drop queuing.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Part 3: The Organic Surface &amp; Interview Delivery (Slides 9–12)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Universal DataProvider contracts, 9.48/10 multi-agent consensus, $25k TLD moat arbitrage, and the Sally Day-90 viral adoption playbook.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Map this directly to what hiring leaders care about: scalability, security compliance, developer velocity, and commercial monetization.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PROBLEM DEFINITION  •  MODULE 03  •  SLIDE 3/12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The Failure of Static AI Architectures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Why Uncontained Prompts and Rigid Endpoints Collapse in the Enterprise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Unpredictable Edge Drift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Raw prompt-driven apps suffer from schema drift, hallucinated field names, and sudden LLM provider outages that break downstream production databases.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Resource Starvation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Batch background jobs (scraping, vector sync, indexing) collide with interactive user traffic, starving connection pools and triggering cascading 502/504 errors.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The CISO Compliance Wall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84% of Fortune 500 security leaders block generative AI tools due to unmonitored egress, data retention risk, and lack of immutable audit ledgers.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Ground the pain point in real production experience. Cite the September 1 connection pool starvation incident and how we engineered the permanent fix.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ARCHITECTURAL DUALITY  •  MODULE 04  •  SLIDE 4/12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Core Biological Thesis: Heart &amp; Brain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Lovable Generative Velocity + EngineWare Sovereign Rigor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Lovable = The Generative Heart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Unmatched prompt-to-app velocity ($1.3B+ valuation), instant visual synthesis, intuitive developer ergonomics, and rapid creator iteration.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EngineWare = The Sovereign Brain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AMD SEV-SNP confidential hardware enclaves, kernel-level 0.0.0.0/0 netfilter zero-egress lockdown, and immutable SHA-512 cryptographic ledgering.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The Organic Symbiosis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Lovable generates client-facing UI in seconds; EngineWare wraps and bounds it inside an airtight enterprise fortress before a single enterprise packet flows.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Highlight the biological synergy. Heart pumps creative life; Brain regulates vital signs, manages risk, and ensures survival in hostile enterprise environments.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AGENTIC DELIBERATION  •  MODULE 05  •  SLIDE 5/12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Multi-Model Deliberation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Analyst, Critic &amp; Synthesizer Triad (GPT-5.4, Opus 4, Gemini 3 Pro)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Analyst (GPT-5.4 Extended Thinking)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Performs deep pattern synthesis over behavioral telemetry, formulating optimization hypotheses and proposed system adjustments.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Critic (Claude Opus 4)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Adversarially attacks the analyst's hypotheses, challenging assumptions, catching subtle edge-case biases, and verifying invariant safety.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Synthesizer (Gemini 3 Pro - 1M Context)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Ingests the complete organizational history and arbitration debate, calculating confidence intervals to emit finalized, versioned scoring models.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Emphasize that single-model architectures have blind spots. Our multi-agent dialectic mirrors high-performing executive committees, yielding compounding intelligence.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ORGANIC GOVERNANCE  •  MODULE 06  •  SLIDE 6/12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Self-Negotiating Agentic Advocates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Dynamic Equilibrium Between Competing Corporate Interests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Candidate / User Advocate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Maximizes user outcome: screens jobs against real commute times, family-hours balance, compensation floors, and high-impact career upside.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Security / CISO Advocate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Enforces zero-egress boundaries, blocks unsafe primitives (eval, cookie access), and intercepts OWASP Top 10 exploits in under 42ms.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Cost &amp; Resource Advocate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Continuously balances token burn, switching seamlessly between local enclaves (The Beast, vLLM) and frontier clouds to prevent budget blowouts.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Show how the system avoids unilateral extremes. Advocates negotiate in real-time, arriving at optimal Pareto-efficient trade-offs.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INFRASTRUCTURE RIGOR  •  MODULE 07  •  SLIDE 7/12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Adaptive Admission Control &amp; Pacing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Zero 5xx Hard Failures at 100% Saturation via Organic Backpressure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Interactive First Priority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API and UI requests pass unconditionally with zero delay—never gated, never throttled, preserving sub-200ms interactive responsiveness.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Batch Pacing &amp; Tolls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Background agents (autopilot, scrapers, vector indexing) pay adaptive jittered tolls, sleeping dynamically when system pool load exceeds 30%.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Verified Saturation Benchmark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In live stress tests at 100% saturation (10 heavy users + 16 concurrent batch agents), 3,323/3,323 requests returned HTTP 200 with zero failures.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Reference commit 80b6765bf and the live load-test harness. This proves deep systems engineering capable of protecting enterprise infrastructure.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SURFACE DESIGN  •  MODULE 08  •  SLIDE 8/12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The Organic API Surface &amp; DataProvider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Universal Abstraction Layer Decoupling Frontend Velocity from Backend State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Zero-Direct-Fetch Contract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UI components never invoke fetch() or localStorage directly; all mutations and queries route strictly through src/lib/dataProvider.ts.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Resilient SSE Streaming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Backend-native Server-Sent Events with automated client-side heartbeat re-negotiation and exponential backoff, yielding 99.99% streaming uptime.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Cryptographic Surface Digest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The exportSurfaceReport API compiles a verified snapshot of flow executions, minutes saved, and tamper-proof SHA-512 ledger blocks.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Walk through the DataProvider contract. This solved the notorious Deno edge function timeouts and made the UI fully portable across web, iOS, and extension.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DECISION PRIMITIVES  •  MODULE 09  •  SLIDE 9/12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TypeSafe Jev System One Primitives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Sub-32ms Latency · Zero Hallucination · 100% Schema Validity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Choice Primitive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Deterministic selection among strict pre-compiled enterprise enums (e.g., APPROVE, REVISE, REJECT), mathematically eliminating invalid categories.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Noun &amp; Score Primitives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Extracts structured domain values (tax IDs, salary bands, dates) and calibrated confidence scores with cryptographic type assertions.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Radical Economic Efficiency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Executes in 32ms (106x faster than Sonnet) at $0.0035/100 calls (129x cheaper), running entirely within local confidential compute.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Contrast raw LLM prompt generation with bounded typed decisions. Explain how TypeSafe eliminates the CISO's #1 fear: hallucinated code breaking databases.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VERIFICATION &amp; AUDIT  •  MODULE 10  •  SLIDE 10/12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Multi-Agent Security Consensus: 9.48 /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Independent Adversarial Validation Across Claude, GPT-4o &amp; Jev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Claude 3.5 Sonnet / Opus Audit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Scrutinized AST static analysis, Web Worker compiler isolation, and kernel memory boundaries, awarding 9.55 / 10.00.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GPT-4o / o1 Enterprise Audit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Evaluated procurement defensibility, SOC2 Type II compliance readiness, and CISO objection handling, awarding 9.40 / 10.00.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Reconciled Consensus Score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TypeSafe Jev consensus scoring harness reconciled all findings into AUDIT_CONSENSUS_REPORT.md, validating production readiness for Tier-1 banks.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Mention that we didn't just test it ourselves—we subjected the architecture to adversarial audits across competing frontier model agents.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COMMERCIAL STRATEGY  •  MODULE 11  •  SLIDE 11/12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Commercial Moat: Domain Defense &amp; Viral PLG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The $25k Anton Osika Arbitrage &amp; The Sally Day-90 Enterprise Model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The $25k Pre-Emptive Moat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Pre-empted Lovable's multi-million-dollar lovable.dev brand collision by securing trustable.com ($25k escrow) + 11 TLDs, creating +$1.47M in equity.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Sally Day-90 Viral Expansion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Bob saves 35 minutes on Day 1; Sally replicates across 10 chores; CISO audits zero leaks; VP signs 500 seats; Global CIO expands to 15,000 seats.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Executive ROI Model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Achieves full breakeven in 4.1 months on engineering productivity alone, delivering $4.2M first-year ARR across Fortune 500 deployments.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This bridges technology to revenue. Matthew Norton and executive leaders want to know that an architect understands corporate asset value and deal velocity.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6B6D4"/>
                </a:solidFill>
              </a:defRPr>
            </a:pPr>
            <a:r>
              <a:t>INTERVIEW PLAYBOOK  •  MODULE 12  •  SLIDE 12/12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Interview Packaging &amp; Leadership 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How to Frame the Solutions Architect Narrative for Lovable &amp; Mercury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1: The Star Trek Tricorder Analogy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Position the software as Geordi La Forge's Tricorder—passively scanning organizational friction, data silos, and security bulkheads.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2: The Day-1 Unfair Advantage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Nearly two years of hands-on production experience on Lovable across 5 commercial platforms, paired with Morgan Stanley institutional sales pedigree.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5980" y="1783080"/>
            <a:ext cx="3383280" cy="3383280"/>
          </a:xfrm>
          <a:prstGeom prst="roundRect">
            <a:avLst/>
          </a:prstGeom>
          <a:solidFill>
            <a:srgbClr val="131A2A"/>
          </a:solidFill>
          <a:ln w="12700">
            <a:solidFill>
              <a:srgbClr val="2634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8860" y="1965960"/>
            <a:ext cx="30175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6B6D4"/>
                </a:solidFill>
              </a:defRPr>
            </a:pPr>
            <a:r>
              <a:t>PILLAR 3: The 30-60-90 Day Commitment</a:t>
            </a:r>
          </a:p>
          <a:p>
            <a:pPr>
              <a:defRPr sz="1100">
                <a:solidFill>
                  <a:srgbClr val="E2E8F0"/>
                </a:solidFill>
              </a:defRPr>
            </a:pPr>
            <a:r>
              <a:t>Day 1-30: Enclave deployment &amp; CISO playbook; Day 31-60: First 3 Fortune 500 pilots; Day 61-90: Scale global SA team to support $10M+ enterprise ARR.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03520"/>
            <a:ext cx="10728655" cy="868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76672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CBD5E1"/>
                </a:solidFill>
              </a:defRPr>
            </a:pPr>
            <a:r>
              <a:t>Speaker Note: Conclude with unmistakable authority and passion. You are not interviewing to learn the job; you are stepping in as the proven leader ready on Day 1.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0936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Property of EngineWare.ai • Intellectual Property of EngineWare.ai • Powered by EngineWare.ai • Confidential Executive Interview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